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325" r:id="rId2"/>
    <p:sldId id="326" r:id="rId3"/>
    <p:sldId id="256" r:id="rId4"/>
    <p:sldId id="313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10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/>
    <p:restoredTop sz="94740"/>
  </p:normalViewPr>
  <p:slideViewPr>
    <p:cSldViewPr snapToGrid="0" snapToObjects="1">
      <p:cViewPr varScale="1">
        <p:scale>
          <a:sx n="135" d="100"/>
          <a:sy n="135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xplained.ai/" TargetMode="External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03" y="1823042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45" y="2805275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35" y="365125"/>
            <a:ext cx="6186465" cy="19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4">
            <a:extLst>
              <a:ext uri="{FF2B5EF4-FFF2-40B4-BE49-F238E27FC236}">
                <a16:creationId xmlns:a16="http://schemas.microsoft.com/office/drawing/2014/main" id="{3B065221-9448-0041-A98D-CF58F368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5" y="2950638"/>
            <a:ext cx="3835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101731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3" name="Picture 2" descr="Jguru.com">
            <a:extLst>
              <a:ext uri="{FF2B5EF4-FFF2-40B4-BE49-F238E27FC236}">
                <a16:creationId xmlns:a16="http://schemas.microsoft.com/office/drawing/2014/main" id="{D2227338-6DBC-3E48-A00E-7732941F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23" y="-120436"/>
            <a:ext cx="1089715" cy="10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3C8D5-275F-DD4A-998D-E14FB513FAAC}"/>
              </a:ext>
            </a:extLst>
          </p:cNvPr>
          <p:cNvSpPr txBox="1"/>
          <p:nvPr/>
        </p:nvSpPr>
        <p:spPr>
          <a:xfrm>
            <a:off x="452487" y="1951348"/>
            <a:ext cx="294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“Why program by hand in 5 days what you can spend 5 years of your life automating?”</a:t>
            </a:r>
          </a:p>
        </p:txBody>
      </p:sp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049B-0E80-E44E-BDEE-F579E0266091}"/>
              </a:ext>
            </a:extLst>
          </p:cNvPr>
          <p:cNvSpPr txBox="1"/>
          <p:nvPr/>
        </p:nvSpPr>
        <p:spPr>
          <a:xfrm>
            <a:off x="9567976" y="3807611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to inject code</a:t>
            </a:r>
          </a:p>
          <a:p>
            <a:r>
              <a:rPr lang="en-US" dirty="0"/>
              <a:t>No need to rerun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4552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FD0F7-C8B3-844E-A5E9-3F54659CF187}"/>
              </a:ext>
            </a:extLst>
          </p:cNvPr>
          <p:cNvSpPr/>
          <p:nvPr/>
        </p:nvSpPr>
        <p:spPr>
          <a:xfrm>
            <a:off x="3531520" y="6045857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F453-EDF6-7443-A02A-25F9124816D5}"/>
              </a:ext>
            </a:extLst>
          </p:cNvPr>
          <p:cNvSpPr txBox="1"/>
          <p:nvPr/>
        </p:nvSpPr>
        <p:spPr>
          <a:xfrm>
            <a:off x="1094685" y="6042391"/>
            <a:ext cx="2393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Warning:</a:t>
            </a:r>
          </a:p>
          <a:p>
            <a:r>
              <a:rPr lang="en-US" sz="2400" dirty="0"/>
              <a:t>Prints "hi" twice: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0344"/>
            <a:ext cx="4049365" cy="2988818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D28C9-9206-774A-BBA0-3E84A93FB3E1}"/>
              </a:ext>
            </a:extLst>
          </p:cNvPr>
          <p:cNvSpPr txBox="1"/>
          <p:nvPr/>
        </p:nvSpPr>
        <p:spPr>
          <a:xfrm>
            <a:off x="3295184" y="984407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8"/>
              </a:rPr>
              <a:t>https://explained.ai/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5748-DBA1-C14C-886A-0A0E15130298}"/>
              </a:ext>
            </a:extLst>
          </p:cNvPr>
          <p:cNvSpPr txBox="1"/>
          <p:nvPr/>
        </p:nvSpPr>
        <p:spPr>
          <a:xfrm>
            <a:off x="5842020" y="4144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lolviz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D8A80-B510-8B4F-A44E-2F6CECA3C2A1}"/>
              </a:ext>
            </a:extLst>
          </p:cNvPr>
          <p:cNvSpPr txBox="1"/>
          <p:nvPr/>
        </p:nvSpPr>
        <p:spPr>
          <a:xfrm>
            <a:off x="9905095" y="9997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5244-C820-B446-BD4B-719141EDB789}"/>
              </a:ext>
            </a:extLst>
          </p:cNvPr>
          <p:cNvSpPr txBox="1"/>
          <p:nvPr/>
        </p:nvSpPr>
        <p:spPr>
          <a:xfrm>
            <a:off x="9817632" y="0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parrt</a:t>
            </a:r>
            <a:r>
              <a:rPr lang="en-US" sz="2400" i="1" dirty="0"/>
              <a:t>: run demo!</a:t>
            </a:r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09B4-E162-6F4A-BB1F-9F13BC0E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81DA5-11F8-F84C-AF14-F859B3F7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346"/>
            <a:ext cx="10515600" cy="4697529"/>
          </a:xfrm>
        </p:spPr>
        <p:txBody>
          <a:bodyPr>
            <a:normAutofit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252864-C658-CF4B-B4AA-5816A030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6" y="3785394"/>
            <a:ext cx="10544944" cy="915814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DCD08B-E8A0-DC4D-8DEE-20E214DD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734" y="4008"/>
            <a:ext cx="4229266" cy="1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5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 (in notebooks)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23596</TotalTime>
  <Words>1489</Words>
  <Application>Microsoft Macintosh PowerPoint</Application>
  <PresentationFormat>Widescreen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Consolas</vt:lpstr>
      <vt:lpstr>Office Theme</vt:lpstr>
      <vt:lpstr>A quick self-intro…</vt:lpstr>
      <vt:lpstr>And now for something completely different…</vt:lpstr>
      <vt:lpstr>Clarifying matrix algebra exceptions in Python visually with TensorSensor </vt:lpstr>
      <vt:lpstr>The problem</vt:lpstr>
      <vt:lpstr>We could rerun using the debugger but…</vt:lpstr>
      <vt:lpstr>What most people do (in notebooks)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240</cp:revision>
  <cp:lastPrinted>2021-09-29T22:47:43Z</cp:lastPrinted>
  <dcterms:created xsi:type="dcterms:W3CDTF">2021-04-11T18:04:24Z</dcterms:created>
  <dcterms:modified xsi:type="dcterms:W3CDTF">2021-09-29T22:55:15Z</dcterms:modified>
</cp:coreProperties>
</file>